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Robo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2" roundtripDataSignature="AMtx7mjP3x/CeGgzzDRgDe4nT6EOH7cEL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italic.fntdata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font" Target="fonts/Robo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.fntdata"/><Relationship Id="rId6" Type="http://schemas.openxmlformats.org/officeDocument/2006/relationships/slide" Target="slides/slide1.xml"/><Relationship Id="rId18" Type="http://schemas.openxmlformats.org/officeDocument/2006/relationships/font" Target="fonts/Robo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3" name="Google Shape;13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0" name="Google Shape;14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7" name="Google Shape;14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6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" name="Google Shape;10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8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" name="Google Shape;11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9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6" name="Google Shape;12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4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7843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14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14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3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23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1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9" name="Google Shape;19;p1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0" name="Google Shape;20;p1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1" name="Google Shape;21;p1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6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24" name="Google Shape;24;p1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7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17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9" name="Google Shape;29;p1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0" name="Google Shape;30;p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8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18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18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1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9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19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9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19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1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0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2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1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21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21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2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2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2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22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22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2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b="0" i="0" sz="18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climatekids.nasa.gov/kids-guide-to-climate-change/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2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pt-BR"/>
              <a:t>O que são as mudanças climáticas?</a:t>
            </a:r>
            <a:endParaRPr/>
          </a:p>
        </p:txBody>
      </p:sp>
      <p:sp>
        <p:nvSpPr>
          <p:cNvPr id="68" name="Google Shape;68;p1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sz="2400"/>
              <a:t>Os </a:t>
            </a:r>
            <a:r>
              <a:rPr lang="pt-BR" sz="2400" u="sng">
                <a:solidFill>
                  <a:schemeClr val="hlink"/>
                </a:solidFill>
                <a:hlinkClick r:id="rId3"/>
              </a:rPr>
              <a:t>cientistas da NASA</a:t>
            </a:r>
            <a:r>
              <a:rPr lang="pt-BR" sz="2400"/>
              <a:t> explicam! </a:t>
            </a:r>
            <a:endParaRPr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pt-BR"/>
              <a:t>O que as mudanças climáticas fazem com o oceano?</a:t>
            </a:r>
            <a:endParaRPr/>
          </a:p>
        </p:txBody>
      </p:sp>
      <p:sp>
        <p:nvSpPr>
          <p:cNvPr id="136" name="Google Shape;136;p10"/>
          <p:cNvSpPr txBox="1"/>
          <p:nvPr>
            <p:ph idx="1" type="body"/>
          </p:nvPr>
        </p:nvSpPr>
        <p:spPr>
          <a:xfrm>
            <a:off x="471900" y="18428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400"/>
              <a:buNone/>
            </a:pPr>
            <a:r>
              <a:rPr lang="pt-BR"/>
              <a:t>Além disso, as propriedades da água do oceano também estão mudando. Uma dessas mudanças é chamada de acidificação do oceano: os cientistas observaram que o oceano está se tornando mais ácido à medida que a água absorve o dióxido de carbono da atmosfera. Isso pode ser ruim para muitas plantas e animais do mar.</a:t>
            </a:r>
            <a:endParaRPr/>
          </a:p>
        </p:txBody>
      </p:sp>
      <p:pic>
        <p:nvPicPr>
          <p:cNvPr id="137" name="Google Shape;137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24200" y="1658825"/>
            <a:ext cx="3222900" cy="333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pt-BR"/>
              <a:t>Como os cientistas estão estudando as mudanças climáticas?</a:t>
            </a:r>
            <a:endParaRPr/>
          </a:p>
        </p:txBody>
      </p:sp>
      <p:sp>
        <p:nvSpPr>
          <p:cNvPr id="143" name="Google Shape;143;p11"/>
          <p:cNvSpPr txBox="1"/>
          <p:nvPr>
            <p:ph idx="1" type="body"/>
          </p:nvPr>
        </p:nvSpPr>
        <p:spPr>
          <a:xfrm>
            <a:off x="471900" y="18428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400"/>
              <a:buNone/>
            </a:pPr>
            <a:r>
              <a:rPr lang="pt-BR"/>
              <a:t>Os cientistas estudam o clima da Terra usando várias ferramentas no solo, no ar e no espaço. Por exemplo: os satélites da NASA orbitam a Terra o tempo todo e medem o dióxido de carbono na atmosfera. Também monitoram o derretimento do gelo e medem a elevação do mar e muitas outras coisas. Tal informação ajuda os cientistas a aprender mais sobre as mudanças climáticas da Terra todos os dias.</a:t>
            </a:r>
            <a:endParaRPr/>
          </a:p>
        </p:txBody>
      </p:sp>
      <p:pic>
        <p:nvPicPr>
          <p:cNvPr id="144" name="Google Shape;144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24200" y="1658825"/>
            <a:ext cx="4295775" cy="308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pt-BR"/>
              <a:t>O que eu posso fazer?</a:t>
            </a:r>
            <a:endParaRPr/>
          </a:p>
        </p:txBody>
      </p:sp>
      <p:sp>
        <p:nvSpPr>
          <p:cNvPr id="150" name="Google Shape;150;p12"/>
          <p:cNvSpPr txBox="1"/>
          <p:nvPr>
            <p:ph idx="1" type="body"/>
          </p:nvPr>
        </p:nvSpPr>
        <p:spPr>
          <a:xfrm>
            <a:off x="471900" y="18428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As mudanças climáticas parecem uma coisa muito grande, e são mesmo. Mas podemos aprender sobre elas e trabalhar juntos para resolver essa situação! 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pt-BR"/>
              <a:t>Aprenda mais sobre nosso planeta e as mudanças climáticas 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pt-BR"/>
              <a:t>Converse com seus amigos e família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pt-BR"/>
              <a:t>Ajude a proteger a nossa natureza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</a:pPr>
            <a:r>
              <a:t/>
            </a:r>
            <a:endParaRPr/>
          </a:p>
        </p:txBody>
      </p:sp>
      <p:pic>
        <p:nvPicPr>
          <p:cNvPr id="151" name="Google Shape;151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24200" y="1658825"/>
            <a:ext cx="3519569" cy="333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pt-BR"/>
              <a:t>Você sabe a diferença entre </a:t>
            </a:r>
            <a:r>
              <a:rPr lang="pt-BR" u="sng"/>
              <a:t>clima</a:t>
            </a:r>
            <a:r>
              <a:rPr lang="pt-BR"/>
              <a:t> e </a:t>
            </a:r>
            <a:r>
              <a:rPr lang="pt-BR" u="sng"/>
              <a:t>tempo</a:t>
            </a:r>
            <a:r>
              <a:rPr lang="pt-BR"/>
              <a:t>?</a:t>
            </a:r>
            <a:endParaRPr/>
          </a:p>
        </p:txBody>
      </p:sp>
      <p:sp>
        <p:nvSpPr>
          <p:cNvPr id="74" name="Google Shape;74;p2"/>
          <p:cNvSpPr txBox="1"/>
          <p:nvPr>
            <p:ph idx="1" type="body"/>
          </p:nvPr>
        </p:nvSpPr>
        <p:spPr>
          <a:xfrm>
            <a:off x="471900" y="17666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400"/>
              <a:buNone/>
            </a:pPr>
            <a:r>
              <a:rPr lang="pt-BR"/>
              <a:t>A principal diferença é a quantidade de tempo (dias, meses, anos) estudada. O </a:t>
            </a:r>
            <a:r>
              <a:rPr lang="pt-BR" u="sng"/>
              <a:t>tempo</a:t>
            </a:r>
            <a:r>
              <a:rPr lang="pt-BR"/>
              <a:t> meteorológico é só daquele momento (quente, frio, chovendo, nevando por alguns dias). Já o </a:t>
            </a:r>
            <a:r>
              <a:rPr lang="pt-BR" u="sng"/>
              <a:t>clima</a:t>
            </a:r>
            <a:r>
              <a:rPr lang="pt-BR"/>
              <a:t> é mais do que isso: ele descreve as condições climáticas típicas de uma região de acordo com como elas se comportam em um período longo (30 anos ou mais).</a:t>
            </a:r>
            <a:endParaRPr/>
          </a:p>
        </p:txBody>
      </p:sp>
      <p:sp>
        <p:nvSpPr>
          <p:cNvPr id="75" name="Google Shape;75;p2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400"/>
              <a:buNone/>
            </a:pPr>
            <a:r>
              <a:t/>
            </a:r>
            <a:endParaRPr/>
          </a:p>
        </p:txBody>
      </p:sp>
      <p:pic>
        <p:nvPicPr>
          <p:cNvPr id="76" name="Google Shape;7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71788" y="1754925"/>
            <a:ext cx="4295775" cy="3038475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2"/>
          <p:cNvSpPr txBox="1"/>
          <p:nvPr/>
        </p:nvSpPr>
        <p:spPr>
          <a:xfrm>
            <a:off x="6044350" y="2876875"/>
            <a:ext cx="12786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0" i="0" lang="pt-BR" sz="2500" u="none" cap="none" strike="noStrike">
                <a:solidFill>
                  <a:srgbClr val="000000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TEMPO</a:t>
            </a:r>
            <a:endParaRPr b="0" i="0" sz="2500" u="none" cap="none" strike="noStrike">
              <a:solidFill>
                <a:srgbClr val="000000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pt-BR"/>
              <a:t>O que são as mudanças climáticas?</a:t>
            </a:r>
            <a:endParaRPr/>
          </a:p>
        </p:txBody>
      </p:sp>
      <p:sp>
        <p:nvSpPr>
          <p:cNvPr id="83" name="Google Shape;83;p3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400"/>
              <a:buNone/>
            </a:pPr>
            <a:r>
              <a:rPr lang="pt-BR"/>
              <a:t>As mudanças climáticas descrevem as mudanças no clima típico de um lugar (por exemplo: temperaturas altas/ baixas, quantidade de chuva ou de neve) ao longo de vários anos. Os cientistas já observaram que, de forma geral, a Terra está ficando mais quente. Tanto que todos os anos mais quentes de que temos notícia aconteceram nas últimas duas décadas! Esse aumento na temperatura da Terra é chamado de </a:t>
            </a:r>
            <a:r>
              <a:rPr lang="pt-BR" u="sng"/>
              <a:t>aquecimento global</a:t>
            </a:r>
            <a:r>
              <a:rPr lang="pt-BR"/>
              <a:t>.</a:t>
            </a:r>
            <a:endParaRPr/>
          </a:p>
        </p:txBody>
      </p:sp>
      <p:pic>
        <p:nvPicPr>
          <p:cNvPr id="84" name="Google Shape;8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17750" y="1737990"/>
            <a:ext cx="3999900" cy="3284034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3"/>
          <p:cNvSpPr txBox="1"/>
          <p:nvPr/>
        </p:nvSpPr>
        <p:spPr>
          <a:xfrm>
            <a:off x="6015275" y="1812650"/>
            <a:ext cx="1496700" cy="6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b="0" i="0" lang="pt-BR" sz="3100" u="none" cap="none" strike="noStrike">
                <a:solidFill>
                  <a:srgbClr val="000000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CLIMA</a:t>
            </a:r>
            <a:endParaRPr b="0" i="0" sz="3100" u="none" cap="none" strike="noStrike">
              <a:solidFill>
                <a:srgbClr val="000000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pt-BR"/>
              <a:t>Como a gente sabe que o clima está ficando mais quente?</a:t>
            </a:r>
            <a:endParaRPr/>
          </a:p>
        </p:txBody>
      </p:sp>
      <p:sp>
        <p:nvSpPr>
          <p:cNvPr id="91" name="Google Shape;91;p4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400"/>
              <a:buNone/>
            </a:pPr>
            <a:r>
              <a:rPr lang="pt-BR"/>
              <a:t>Ótima pergunta! Os cientistas estão observando a Terra há muito tempo, usando satélites e vários outros instrumentos para coletar um monte de informações sobre a superfície, a atmosfera, o oceano e o gelo que tem aqui no planeta. Tudo isso nos diz que o clima está esquentando.</a:t>
            </a:r>
            <a:endParaRPr/>
          </a:p>
        </p:txBody>
      </p:sp>
      <p:pic>
        <p:nvPicPr>
          <p:cNvPr id="92" name="Google Shape;9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1988" y="1919075"/>
            <a:ext cx="4295775" cy="2876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pt-BR"/>
              <a:t>Por que a Terra está aquecendo?</a:t>
            </a:r>
            <a:endParaRPr/>
          </a:p>
        </p:txBody>
      </p:sp>
      <p:sp>
        <p:nvSpPr>
          <p:cNvPr id="98" name="Google Shape;98;p5"/>
          <p:cNvSpPr txBox="1"/>
          <p:nvPr>
            <p:ph idx="1" type="body"/>
          </p:nvPr>
        </p:nvSpPr>
        <p:spPr>
          <a:xfrm>
            <a:off x="471900" y="173862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400"/>
              <a:buNone/>
            </a:pPr>
            <a:r>
              <a:rPr lang="pt-BR"/>
              <a:t>A atmosfera da Terra tem vários gases e alguns deles capturam o calor do Sol, como acontece em uma estufa de vidro onde crescem as plantinhas. Esses são os "gases de efeito estufa" e são eles que mantém a Terra quente o suficiente para ter vida – o espaço lá fora é super frio!</a:t>
            </a:r>
            <a:br>
              <a:rPr lang="pt-BR"/>
            </a:br>
            <a:br>
              <a:rPr lang="pt-BR"/>
            </a:br>
            <a:r>
              <a:rPr lang="pt-BR"/>
              <a:t>Mas atividades humanas como desmatamento e queima de combustíveis fósseis (exemplos: gasolina e carvão) criam MAIS gases de efeito estufa. Isso faz com que a atmosfera capture MAIS calor do Sol e esquente MAIS a Terra.</a:t>
            </a:r>
            <a:endParaRPr/>
          </a:p>
        </p:txBody>
      </p:sp>
      <p:pic>
        <p:nvPicPr>
          <p:cNvPr id="99" name="Google Shape;9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9450" y="1629750"/>
            <a:ext cx="3354539" cy="333227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5"/>
          <p:cNvSpPr txBox="1"/>
          <p:nvPr/>
        </p:nvSpPr>
        <p:spPr>
          <a:xfrm>
            <a:off x="6073400" y="1801675"/>
            <a:ext cx="784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pt-BR" sz="2200" u="none" cap="none" strike="noStrike">
                <a:solidFill>
                  <a:srgbClr val="000000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SOL</a:t>
            </a:r>
            <a:endParaRPr b="0" i="0" sz="2200" u="none" cap="none" strike="noStrike">
              <a:solidFill>
                <a:srgbClr val="000000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1" name="Google Shape;101;p5"/>
          <p:cNvSpPr txBox="1"/>
          <p:nvPr/>
        </p:nvSpPr>
        <p:spPr>
          <a:xfrm>
            <a:off x="7017825" y="3879425"/>
            <a:ext cx="1206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0" i="0" lang="pt-BR" sz="2500" u="none" cap="none" strike="noStrike">
                <a:solidFill>
                  <a:srgbClr val="000000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TERRA</a:t>
            </a:r>
            <a:endParaRPr b="0" i="0" sz="2500" u="none" cap="none" strike="noStrike">
              <a:solidFill>
                <a:srgbClr val="000000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2" name="Google Shape;102;p5"/>
          <p:cNvSpPr txBox="1"/>
          <p:nvPr/>
        </p:nvSpPr>
        <p:spPr>
          <a:xfrm rot="-999084">
            <a:off x="7121909" y="2789290"/>
            <a:ext cx="1307634" cy="4156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pt-BR" sz="1500" u="none" cap="none" strike="noStrike">
                <a:solidFill>
                  <a:srgbClr val="000000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ATMOSFERA</a:t>
            </a:r>
            <a:endParaRPr b="0" i="0" sz="1500" u="none" cap="none" strike="noStrike">
              <a:solidFill>
                <a:srgbClr val="000000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pt-BR"/>
              <a:t>O que o carbono tem a ver com isso?</a:t>
            </a:r>
            <a:endParaRPr/>
          </a:p>
        </p:txBody>
      </p:sp>
      <p:sp>
        <p:nvSpPr>
          <p:cNvPr id="108" name="Google Shape;108;p6"/>
          <p:cNvSpPr txBox="1"/>
          <p:nvPr>
            <p:ph idx="1" type="body"/>
          </p:nvPr>
        </p:nvSpPr>
        <p:spPr>
          <a:xfrm>
            <a:off x="471900" y="18428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400"/>
              <a:buNone/>
            </a:pPr>
            <a:r>
              <a:rPr lang="pt-BR"/>
              <a:t>O carbono está em todas as coisas vivas na Terra. Conforme as plantas e os animais morrem, eles são enterrados no solo. Depois de muitos anos, esses restos subterrâneos podem se transformar em combustíveis fósseis, como carvão e petróleo. Quando queimamos esses combustíveis, o carbono que estava no solo vai para o ar como um gás chamado dióxido de carbono, ou CO2. Plantas e árvores podem absorver uma parte desse dióxido de carbono extra, mas muito permanece por aí na atmosfera e aquece o planeta.</a:t>
            </a:r>
            <a:endParaRPr/>
          </a:p>
        </p:txBody>
      </p:sp>
      <p:pic>
        <p:nvPicPr>
          <p:cNvPr id="109" name="Google Shape;109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24200" y="1658825"/>
            <a:ext cx="4207703" cy="333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pt-BR"/>
              <a:t>O clima na Terra já mudou antes?</a:t>
            </a:r>
            <a:endParaRPr/>
          </a:p>
        </p:txBody>
      </p:sp>
      <p:sp>
        <p:nvSpPr>
          <p:cNvPr id="115" name="Google Shape;115;p7"/>
          <p:cNvSpPr txBox="1"/>
          <p:nvPr>
            <p:ph idx="1" type="body"/>
          </p:nvPr>
        </p:nvSpPr>
        <p:spPr>
          <a:xfrm>
            <a:off x="471900" y="18428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400"/>
              <a:buNone/>
            </a:pPr>
            <a:r>
              <a:rPr lang="pt-BR"/>
              <a:t>Sim, mas desta vez é diferente. Ao longo de milhões de anos, o clima da Terra aqueceu e esfriou muitas vezes (o mamute, por exemplo, viveu quando o clima estava muito frio). No passado, a Terra costumava aquecer quando o Sol estava muito ativo. Hoje em dia, podemos medir direitinho a atividade do Sol e sabemos que a Terra está esquentando agora, mesmo quando o Sol está menos ativo. O planeta está se aquecendo muito mais rápido do que antes na nossa história.</a:t>
            </a:r>
            <a:endParaRPr/>
          </a:p>
        </p:txBody>
      </p:sp>
      <p:pic>
        <p:nvPicPr>
          <p:cNvPr id="116" name="Google Shape;11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74625" y="1720500"/>
            <a:ext cx="3347118" cy="333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pt-BR"/>
              <a:t>Eu não tô sentindo diferença. Por que as mudança climáticas são importantes então?</a:t>
            </a:r>
            <a:endParaRPr/>
          </a:p>
        </p:txBody>
      </p:sp>
      <p:sp>
        <p:nvSpPr>
          <p:cNvPr id="122" name="Google Shape;122;p8"/>
          <p:cNvSpPr txBox="1"/>
          <p:nvPr>
            <p:ph idx="1" type="body"/>
          </p:nvPr>
        </p:nvSpPr>
        <p:spPr>
          <a:xfrm>
            <a:off x="471900" y="18428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400"/>
              <a:buNone/>
            </a:pPr>
            <a:r>
              <a:rPr lang="pt-BR"/>
              <a:t>A Terra já está cerca de 1º C mais quente do que estava em 1880. E pode não parecer muito pra gente, mas essa mudança pode ter grandes impactos na saúde das plantas e animais da Terra – incluindo nós, os humanos. Tudo é muito interligado!</a:t>
            </a:r>
            <a:endParaRPr/>
          </a:p>
        </p:txBody>
      </p:sp>
      <p:pic>
        <p:nvPicPr>
          <p:cNvPr id="123" name="Google Shape;123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24200" y="1658825"/>
            <a:ext cx="3222900" cy="333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pt-BR"/>
              <a:t>O que as mudanças climáticas fazem com o oceano?</a:t>
            </a:r>
            <a:endParaRPr/>
          </a:p>
        </p:txBody>
      </p:sp>
      <p:sp>
        <p:nvSpPr>
          <p:cNvPr id="129" name="Google Shape;129;p9"/>
          <p:cNvSpPr txBox="1"/>
          <p:nvPr>
            <p:ph idx="1" type="body"/>
          </p:nvPr>
        </p:nvSpPr>
        <p:spPr>
          <a:xfrm>
            <a:off x="471900" y="18428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400"/>
              <a:buNone/>
            </a:pPr>
            <a:r>
              <a:rPr lang="pt-BR"/>
              <a:t>À medida que a Terra se aquece, a NASA observou que o nível do mar está aumentando. Isso se deve em parte ao derretimento do gelo. As geleiras e mantos de gelo são grandes massas de gelo que ficam na Terra. À medida que nosso planeta se aquece, esse gelo derrete e flui para os oceanos. Mais água nos oceanos aumenta o nível do mar. Além disso, a água se expande à medida que fica mais quente. Portanto, a água quente ocupa mais espaço em nossos oceanos - aumentando ainda mais o nível do mar.</a:t>
            </a:r>
            <a:endParaRPr/>
          </a:p>
        </p:txBody>
      </p:sp>
      <p:pic>
        <p:nvPicPr>
          <p:cNvPr id="130" name="Google Shape;130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24200" y="1658825"/>
            <a:ext cx="3222900" cy="333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